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98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Łukasz Kopiasz" userId="2cef608b-39b6-4a72-92d3-e8d2bc9091b6" providerId="ADAL" clId="{79A9304E-F2D1-4EDC-BE50-F835050C6A08}"/>
    <pc:docChg chg="custSel modSld modMainMaster">
      <pc:chgData name="Łukasz Kopiasz" userId="2cef608b-39b6-4a72-92d3-e8d2bc9091b6" providerId="ADAL" clId="{79A9304E-F2D1-4EDC-BE50-F835050C6A08}" dt="2026-05-26T12:51:13.260" v="3" actId="27636"/>
      <pc:docMkLst>
        <pc:docMk/>
      </pc:docMkLst>
      <pc:sldChg chg="modSp mod">
        <pc:chgData name="Łukasz Kopiasz" userId="2cef608b-39b6-4a72-92d3-e8d2bc9091b6" providerId="ADAL" clId="{79A9304E-F2D1-4EDC-BE50-F835050C6A08}" dt="2026-05-26T12:51:13.244" v="1" actId="27636"/>
        <pc:sldMkLst>
          <pc:docMk/>
          <pc:sldMk cId="1617419824" sldId="257"/>
        </pc:sldMkLst>
        <pc:spChg chg="mod">
          <ac:chgData name="Łukasz Kopiasz" userId="2cef608b-39b6-4a72-92d3-e8d2bc9091b6" providerId="ADAL" clId="{79A9304E-F2D1-4EDC-BE50-F835050C6A08}" dt="2026-05-26T12:51:13.244" v="1" actId="27636"/>
          <ac:spMkLst>
            <pc:docMk/>
            <pc:sldMk cId="1617419824" sldId="257"/>
            <ac:spMk id="4" creationId="{13C27009-DDD0-34E2-ED44-0728D855BCFA}"/>
          </ac:spMkLst>
        </pc:spChg>
      </pc:sldChg>
      <pc:sldChg chg="modSp mod">
        <pc:chgData name="Łukasz Kopiasz" userId="2cef608b-39b6-4a72-92d3-e8d2bc9091b6" providerId="ADAL" clId="{79A9304E-F2D1-4EDC-BE50-F835050C6A08}" dt="2026-05-26T12:51:13.255" v="2" actId="27636"/>
        <pc:sldMkLst>
          <pc:docMk/>
          <pc:sldMk cId="4176964064" sldId="258"/>
        </pc:sldMkLst>
        <pc:spChg chg="mod">
          <ac:chgData name="Łukasz Kopiasz" userId="2cef608b-39b6-4a72-92d3-e8d2bc9091b6" providerId="ADAL" clId="{79A9304E-F2D1-4EDC-BE50-F835050C6A08}" dt="2026-05-26T12:51:13.255" v="2" actId="27636"/>
          <ac:spMkLst>
            <pc:docMk/>
            <pc:sldMk cId="4176964064" sldId="258"/>
            <ac:spMk id="4" creationId="{994C93E3-B900-AF6D-D455-D59311171ED1}"/>
          </ac:spMkLst>
        </pc:spChg>
      </pc:sldChg>
      <pc:sldChg chg="modSp mod">
        <pc:chgData name="Łukasz Kopiasz" userId="2cef608b-39b6-4a72-92d3-e8d2bc9091b6" providerId="ADAL" clId="{79A9304E-F2D1-4EDC-BE50-F835050C6A08}" dt="2026-05-26T12:51:13.260" v="3" actId="27636"/>
        <pc:sldMkLst>
          <pc:docMk/>
          <pc:sldMk cId="2169969523" sldId="259"/>
        </pc:sldMkLst>
        <pc:spChg chg="mod">
          <ac:chgData name="Łukasz Kopiasz" userId="2cef608b-39b6-4a72-92d3-e8d2bc9091b6" providerId="ADAL" clId="{79A9304E-F2D1-4EDC-BE50-F835050C6A08}" dt="2026-05-26T12:51:13.260" v="3" actId="27636"/>
          <ac:spMkLst>
            <pc:docMk/>
            <pc:sldMk cId="2169969523" sldId="259"/>
            <ac:spMk id="5" creationId="{3FFC1BC3-0600-50BB-A7C0-99BDF1FF1B21}"/>
          </ac:spMkLst>
        </pc:spChg>
      </pc:sldChg>
      <pc:sldMasterChg chg="modSp">
        <pc:chgData name="Łukasz Kopiasz" userId="2cef608b-39b6-4a72-92d3-e8d2bc9091b6" providerId="ADAL" clId="{79A9304E-F2D1-4EDC-BE50-F835050C6A08}" dt="2026-05-26T12:51:13.201" v="0" actId="255"/>
        <pc:sldMasterMkLst>
          <pc:docMk/>
          <pc:sldMasterMk cId="2582843821" sldId="2147483648"/>
        </pc:sldMasterMkLst>
        <pc:spChg chg="mod">
          <ac:chgData name="Łukasz Kopiasz" userId="2cef608b-39b6-4a72-92d3-e8d2bc9091b6" providerId="ADAL" clId="{79A9304E-F2D1-4EDC-BE50-F835050C6A08}" dt="2026-05-26T12:51:13.201" v="0" actId="255"/>
          <ac:spMkLst>
            <pc:docMk/>
            <pc:sldMasterMk cId="2582843821" sldId="2147483648"/>
            <ac:spMk id="2" creationId="{AFDC8C46-2D9B-1890-34EB-384C045A9643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2FF715-862C-E26F-86D0-D9E8647BD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19F3013-B812-6F48-5BB8-D2A7065F6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650ABF-2E10-F8E9-A152-12E8CCB9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9532702F-4699-F861-BEA9-EAAFA38F69D7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BE4B17DE-6A8C-26C5-FD2B-A0D57CDA8F15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804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A7E78B-FC36-FE85-80A9-DC368094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D7B6858-2372-944B-1CCC-4A718F96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4" name="Freeform 9">
            <a:extLst>
              <a:ext uri="{FF2B5EF4-FFF2-40B4-BE49-F238E27FC236}">
                <a16:creationId xmlns:a16="http://schemas.microsoft.com/office/drawing/2014/main" id="{4434460E-7395-8DD3-8E76-7F75A1DAE22F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DA450B7C-7553-2BB0-901C-6340E01ED99B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3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A7E78B-FC36-FE85-80A9-DC368094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D7B6858-2372-944B-1CCC-4A718F96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3589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4CBB78-BB83-2750-13F1-CEA9D0BB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2610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E91D70-29BD-F6DE-7C84-4C7E319A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DAE828-705C-B621-33CA-CD4EE1391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42D5C50-66B5-3EC2-4477-3804ACC4A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C03372C-815B-E28D-A978-3D5BAC05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9C769AF5-78A4-E38B-6C60-D3DAEA95E331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C0EEC58C-A048-BE94-B1D3-ABC1334887D6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42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E91D70-29BD-F6DE-7C84-4C7E319A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DAE828-705C-B621-33CA-CD4EE1391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42D5C50-66B5-3EC2-4477-3804ACC4A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C03372C-815B-E28D-A978-3D5BAC05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9943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E358F0-F16D-4168-F582-840906A2B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8041E64-F677-42C4-21B0-8C026BDC5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C96EE07-DF84-712B-0DF4-3EFC1514F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3D6C8F3-95FB-9BB8-3673-41FD53C8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4621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41486-B617-D050-1EBD-8104C5938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C50594-62BC-D0F3-2D82-AEEC5C85F7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DCAC89-6BB0-24F2-B448-69AC2CF1B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2350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5FE10E-F642-5331-79C6-52247A7F7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0826A89-D84D-C4BC-93A0-D740ADDD5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9AE9C2-456D-3776-ED07-DEA940D12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660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2FF715-862C-E26F-86D0-D9E8647BD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19F3013-B812-6F48-5BB8-D2A7065F6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0650ABF-2E10-F8E9-A152-12E8CCB9D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931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117DBC-48B2-D992-5FE8-47248725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47D16B-11AE-C014-31CA-9AD343F59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290416E-57B1-E110-620F-683488D1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6001935F-022A-CB17-1241-E4C04381DA6A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EF10615-A6D1-A1FF-D7C2-D38180083B19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5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117DBC-48B2-D992-5FE8-47248725E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701" y="252473"/>
            <a:ext cx="11077442" cy="66868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47D16B-11AE-C014-31CA-9AD343F59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290416E-57B1-E110-620F-683488D1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13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4BB829-4EF1-3EA8-719D-75625EE09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D2CDC8-9FB2-C38D-35F7-800CF2E16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7D7E0AD-A5B5-3898-8BAC-5CF84878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E612316D-4C4D-7192-1A39-06A7DA7678C0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34C01E8-CC27-3DE3-5780-648ADEEF23FD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61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4BB829-4EF1-3EA8-719D-75625EE09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01684"/>
            <a:ext cx="10515600" cy="396079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6D2CDC8-9FB2-C38D-35F7-800CF2E16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7D7E0AD-A5B5-3898-8BAC-5CF84878B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39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CFF4B1-1B8A-C94A-9217-0C24627B1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68D3C6-0E8A-2206-F2A7-9F8AD12896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E85343-2663-C77D-E63C-4962AA4DD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47C11BA-8D7D-BC1D-BD1B-B478EC1E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F8D2A25B-0DEF-9DB6-8B76-FFA3CD783850}"/>
              </a:ext>
            </a:extLst>
          </p:cNvPr>
          <p:cNvSpPr/>
          <p:nvPr userDrawn="1"/>
        </p:nvSpPr>
        <p:spPr>
          <a:xfrm>
            <a:off x="8239873" y="211983"/>
            <a:ext cx="1760927" cy="709169"/>
          </a:xfrm>
          <a:custGeom>
            <a:avLst/>
            <a:gdLst/>
            <a:ahLst/>
            <a:cxnLst/>
            <a:rect l="l" t="t" r="r" b="b"/>
            <a:pathLst>
              <a:path w="3178249" h="1345503">
                <a:moveTo>
                  <a:pt x="0" y="0"/>
                </a:moveTo>
                <a:lnTo>
                  <a:pt x="3178249" y="0"/>
                </a:lnTo>
                <a:lnTo>
                  <a:pt x="3178249" y="1345503"/>
                </a:lnTo>
                <a:lnTo>
                  <a:pt x="0" y="13455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54DBFC5-51D7-B897-83B0-F84CF8F2C35B}"/>
              </a:ext>
            </a:extLst>
          </p:cNvPr>
          <p:cNvSpPr txBox="1"/>
          <p:nvPr userDrawn="1"/>
        </p:nvSpPr>
        <p:spPr>
          <a:xfrm>
            <a:off x="10316277" y="417821"/>
            <a:ext cx="1760928" cy="4616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971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4290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8862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Partnerstwo instytucjonalne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en-US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trosce o </a:t>
            </a: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długowieczność </a:t>
            </a:r>
            <a:b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</a:br>
            <a:r>
              <a:rPr lang="pl-PL" altLang="pl-PL" sz="900" dirty="0">
                <a:solidFill>
                  <a:srgbClr val="34387E"/>
                </a:solidFill>
                <a:latin typeface="Open Sans Bold" panose="020B0806030504020204" pitchFamily="34" charset="0"/>
                <a:cs typeface="Open Sans Bold" panose="020B0806030504020204" pitchFamily="34" charset="0"/>
                <a:sym typeface="Open Sans Bold" panose="020B0806030504020204" pitchFamily="34" charset="0"/>
              </a:rPr>
              <a:t>w zdrowiu</a:t>
            </a:r>
            <a:endParaRPr lang="en-US" altLang="pl-PL" sz="900" dirty="0">
              <a:solidFill>
                <a:srgbClr val="34387E"/>
              </a:solidFill>
              <a:latin typeface="Open Sans Bold" panose="020B0806030504020204" pitchFamily="34" charset="0"/>
              <a:cs typeface="Open Sans Bold" panose="020B0806030504020204" pitchFamily="34" charset="0"/>
              <a:sym typeface="Open Sans Bol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3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CFF4B1-1B8A-C94A-9217-0C24627B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701" y="252473"/>
            <a:ext cx="11110099" cy="66868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68D3C6-0E8A-2206-F2A7-9F8AD12896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0869"/>
            <a:ext cx="5181600" cy="47699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E85343-2663-C77D-E63C-4962AA4DD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50869"/>
            <a:ext cx="5181600" cy="47699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47C11BA-8D7D-BC1D-BD1B-B478EC1E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55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7F4DF4-A579-8C84-46B9-8C22D1EB3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60D4A8-14AF-03D5-B924-40E6ACAAA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DC57A39-7EAB-4C78-58E9-ABCB6276C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636636C-9380-91EF-1B7B-EE99FA382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992CFDD-3331-38B7-6C41-4885FB7C8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2FCC989-D7DB-4197-CB1B-8919FE9C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F9C6-3C76-498A-8BDE-48BEBEC8A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480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FDC8C46-2D9B-1890-34EB-384C045A9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701" y="252473"/>
            <a:ext cx="7934439" cy="6686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4D59AEF-8E19-47B9-82B2-F81F7FD7F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701" y="1108365"/>
            <a:ext cx="11110099" cy="4828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E961CC-96DA-F2E2-FD4D-0331E36D9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8121" y="63157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BF9C6-3C76-498A-8BDE-48BEBEC8ABBE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59ABF30E-9E76-1C91-AD62-5C5ECCBCBBF9}"/>
              </a:ext>
            </a:extLst>
          </p:cNvPr>
          <p:cNvSpPr/>
          <p:nvPr userDrawn="1"/>
        </p:nvSpPr>
        <p:spPr>
          <a:xfrm>
            <a:off x="0" y="6172200"/>
            <a:ext cx="12192000" cy="685801"/>
          </a:xfrm>
          <a:prstGeom prst="rect">
            <a:avLst/>
          </a:prstGeom>
          <a:solidFill>
            <a:srgbClr val="125140"/>
          </a:solidFill>
        </p:spPr>
        <p:txBody>
          <a:bodyPr/>
          <a:lstStyle/>
          <a:p>
            <a:endParaRPr lang="pl-PL" sz="704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B61C95B-F1C7-9B6D-0636-CB93AE8D5864}"/>
              </a:ext>
            </a:extLst>
          </p:cNvPr>
          <p:cNvSpPr/>
          <p:nvPr userDrawn="1"/>
        </p:nvSpPr>
        <p:spPr>
          <a:xfrm>
            <a:off x="243701" y="6277253"/>
            <a:ext cx="1427087" cy="475696"/>
          </a:xfrm>
          <a:custGeom>
            <a:avLst/>
            <a:gdLst/>
            <a:ahLst/>
            <a:cxnLst/>
            <a:rect l="l" t="t" r="r" b="b"/>
            <a:pathLst>
              <a:path w="2140631" h="713544">
                <a:moveTo>
                  <a:pt x="0" y="0"/>
                </a:moveTo>
                <a:lnTo>
                  <a:pt x="2140632" y="0"/>
                </a:lnTo>
                <a:lnTo>
                  <a:pt x="2140632" y="713544"/>
                </a:lnTo>
                <a:lnTo>
                  <a:pt x="0" y="713544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pl-PL" sz="704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1421353-FD2E-8EB8-4374-75FDBF65D637}"/>
              </a:ext>
            </a:extLst>
          </p:cNvPr>
          <p:cNvSpPr/>
          <p:nvPr userDrawn="1"/>
        </p:nvSpPr>
        <p:spPr>
          <a:xfrm>
            <a:off x="1950124" y="6259882"/>
            <a:ext cx="1101260" cy="522182"/>
          </a:xfrm>
          <a:custGeom>
            <a:avLst/>
            <a:gdLst/>
            <a:ahLst/>
            <a:cxnLst/>
            <a:rect l="l" t="t" r="r" b="b"/>
            <a:pathLst>
              <a:path w="1651890" h="783273">
                <a:moveTo>
                  <a:pt x="0" y="0"/>
                </a:moveTo>
                <a:lnTo>
                  <a:pt x="1651890" y="0"/>
                </a:lnTo>
                <a:lnTo>
                  <a:pt x="1651890" y="783273"/>
                </a:lnTo>
                <a:lnTo>
                  <a:pt x="0" y="783273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pl-PL" sz="704"/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3E85B064-F066-3B20-8591-6D8A1F5EB63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0820084" y="5479734"/>
            <a:ext cx="1378267" cy="1378267"/>
            <a:chOff x="0" y="0"/>
            <a:chExt cx="6350000" cy="635000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3E4CFDB-1052-EF21-2551-8C6EC753373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0" y="3175000"/>
                  </a:moveTo>
                  <a:cubicBezTo>
                    <a:pt x="0" y="4928870"/>
                    <a:pt x="1421130" y="6350000"/>
                    <a:pt x="3175000" y="6350000"/>
                  </a:cubicBezTo>
                  <a:lnTo>
                    <a:pt x="6350000" y="6350000"/>
                  </a:lnTo>
                  <a:lnTo>
                    <a:pt x="6350000" y="3175000"/>
                  </a:lnTo>
                  <a:cubicBezTo>
                    <a:pt x="6350000" y="1421130"/>
                    <a:pt x="4928870" y="0"/>
                    <a:pt x="3175000" y="0"/>
                  </a:cubicBezTo>
                  <a:cubicBezTo>
                    <a:pt x="1421130" y="0"/>
                    <a:pt x="0" y="1421130"/>
                    <a:pt x="0" y="3175000"/>
                  </a:cubicBezTo>
                  <a:close/>
                </a:path>
              </a:pathLst>
            </a:custGeom>
            <a:solidFill>
              <a:srgbClr val="73B22E"/>
            </a:solidFill>
          </p:spPr>
          <p:txBody>
            <a:bodyPr/>
            <a:lstStyle/>
            <a:p>
              <a:endParaRPr lang="pl-PL" sz="704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36CE0C2-15A6-09F1-E661-B96E8FAA55F7}"/>
                </a:ext>
              </a:extLst>
            </p:cNvPr>
            <p:cNvSpPr/>
            <p:nvPr/>
          </p:nvSpPr>
          <p:spPr>
            <a:xfrm>
              <a:off x="391160" y="364490"/>
              <a:ext cx="5619750" cy="5621020"/>
            </a:xfrm>
            <a:custGeom>
              <a:avLst/>
              <a:gdLst/>
              <a:ahLst/>
              <a:cxnLst/>
              <a:rect l="l" t="t" r="r" b="b"/>
              <a:pathLst>
                <a:path w="5619750" h="5621020">
                  <a:moveTo>
                    <a:pt x="2810510" y="0"/>
                  </a:moveTo>
                  <a:cubicBezTo>
                    <a:pt x="4362450" y="0"/>
                    <a:pt x="5619750" y="1258570"/>
                    <a:pt x="5619750" y="2810510"/>
                  </a:cubicBezTo>
                  <a:cubicBezTo>
                    <a:pt x="5619750" y="4362450"/>
                    <a:pt x="4361180" y="5621020"/>
                    <a:pt x="2810510" y="5621020"/>
                  </a:cubicBezTo>
                  <a:cubicBezTo>
                    <a:pt x="1258570" y="5621020"/>
                    <a:pt x="0" y="4362450"/>
                    <a:pt x="0" y="2810510"/>
                  </a:cubicBezTo>
                  <a:cubicBezTo>
                    <a:pt x="1270" y="1258570"/>
                    <a:pt x="1258570" y="0"/>
                    <a:pt x="2810510" y="0"/>
                  </a:cubicBezTo>
                  <a:close/>
                </a:path>
              </a:pathLst>
            </a:custGeom>
            <a:blipFill>
              <a:blip r:embed="rId21"/>
              <a:stretch>
                <a:fillRect l="-46545" r="-3394"/>
              </a:stretch>
            </a:blipFill>
          </p:spPr>
          <p:txBody>
            <a:bodyPr/>
            <a:lstStyle/>
            <a:p>
              <a:endParaRPr lang="pl-PL" sz="704"/>
            </a:p>
          </p:txBody>
        </p:sp>
      </p:grpSp>
      <p:sp>
        <p:nvSpPr>
          <p:cNvPr id="13" name="AutoShape 8">
            <a:extLst>
              <a:ext uri="{FF2B5EF4-FFF2-40B4-BE49-F238E27FC236}">
                <a16:creationId xmlns:a16="http://schemas.microsoft.com/office/drawing/2014/main" id="{4C953EA7-C628-6714-493B-59B8C8E9EBE4}"/>
              </a:ext>
            </a:extLst>
          </p:cNvPr>
          <p:cNvSpPr/>
          <p:nvPr userDrawn="1"/>
        </p:nvSpPr>
        <p:spPr>
          <a:xfrm>
            <a:off x="9031521" y="6313213"/>
            <a:ext cx="0" cy="403774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sz="704"/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7271E57F-3665-937C-6AE1-E14D56ABF880}"/>
              </a:ext>
            </a:extLst>
          </p:cNvPr>
          <p:cNvSpPr txBox="1"/>
          <p:nvPr userDrawn="1"/>
        </p:nvSpPr>
        <p:spPr>
          <a:xfrm>
            <a:off x="7826997" y="6289222"/>
            <a:ext cx="1109275" cy="3163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559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EFEF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17-18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6B857F36-1924-7961-74DD-1E070AB5B341}"/>
              </a:ext>
            </a:extLst>
          </p:cNvPr>
          <p:cNvSpPr txBox="1"/>
          <p:nvPr userDrawn="1"/>
        </p:nvSpPr>
        <p:spPr>
          <a:xfrm>
            <a:off x="9120337" y="6466803"/>
            <a:ext cx="1693396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93"/>
              </a:lnSpc>
              <a:spcBef>
                <a:spcPct val="0"/>
              </a:spcBef>
            </a:pPr>
            <a:r>
              <a:rPr lang="pl-PL" sz="87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Aula Kryształowa /</a:t>
            </a:r>
            <a:br>
              <a:rPr lang="pl-PL" sz="87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</a:br>
            <a:r>
              <a:rPr lang="pl-PL" sz="87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Budynek 32</a:t>
            </a:r>
            <a:endParaRPr lang="en-US" sz="870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7" name="TextBox 13">
            <a:extLst>
              <a:ext uri="{FF2B5EF4-FFF2-40B4-BE49-F238E27FC236}">
                <a16:creationId xmlns:a16="http://schemas.microsoft.com/office/drawing/2014/main" id="{8B1B3E03-5EE1-8020-EC84-435CA1530BA8}"/>
              </a:ext>
            </a:extLst>
          </p:cNvPr>
          <p:cNvSpPr txBox="1"/>
          <p:nvPr userDrawn="1"/>
        </p:nvSpPr>
        <p:spPr>
          <a:xfrm>
            <a:off x="8290203" y="6607625"/>
            <a:ext cx="628091" cy="1034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751"/>
              </a:lnSpc>
              <a:spcBef>
                <a:spcPct val="0"/>
              </a:spcBef>
            </a:pPr>
            <a:r>
              <a:rPr lang="en-US" sz="800" b="1" dirty="0">
                <a:solidFill>
                  <a:srgbClr val="FEFEFE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CZERWCA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D1A64CFC-D624-C293-8EEE-1524993DC6AF}"/>
              </a:ext>
            </a:extLst>
          </p:cNvPr>
          <p:cNvSpPr txBox="1"/>
          <p:nvPr userDrawn="1"/>
        </p:nvSpPr>
        <p:spPr>
          <a:xfrm>
            <a:off x="9126568" y="6312620"/>
            <a:ext cx="1693396" cy="128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93"/>
              </a:lnSpc>
              <a:spcBef>
                <a:spcPct val="0"/>
              </a:spcBef>
            </a:pPr>
            <a:r>
              <a:rPr lang="pl-PL" sz="87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KAMPUS SGGW</a:t>
            </a:r>
            <a:endParaRPr lang="en-US" sz="870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58284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1" r:id="rId5"/>
    <p:sldLayoutId id="2147483662" r:id="rId6"/>
    <p:sldLayoutId id="2147483652" r:id="rId7"/>
    <p:sldLayoutId id="2147483665" r:id="rId8"/>
    <p:sldLayoutId id="2147483653" r:id="rId9"/>
    <p:sldLayoutId id="2147483654" r:id="rId10"/>
    <p:sldLayoutId id="2147483663" r:id="rId11"/>
    <p:sldLayoutId id="2147483655" r:id="rId12"/>
    <p:sldLayoutId id="2147483656" r:id="rId13"/>
    <p:sldLayoutId id="2147483664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92D05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2784BC-274C-7708-992A-C4E205CF2F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BD1E19-1213-20FD-3B01-C86451379D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797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13C27009-DDD0-34E2-ED44-0728D855B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7E374701-B3A5-5DE4-68B7-2C83A01C5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7419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94C93E3-B900-AF6D-D455-D59311171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DC64AF7-D203-B6C5-3F3A-8951F9226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8928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5FE32BA-747B-32AA-2583-9AC477FF9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89281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6964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FFC1BC3-0600-50BB-A7C0-99BDF1FF1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892E29E-30A0-78E0-55EF-D6D4FDC686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087551B4-BF6B-101D-8A9C-AEC175613B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99695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Panoramiczny</PresentationFormat>
  <Paragraphs>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Open Sans 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Marzena T</dc:creator>
  <cp:lastModifiedBy>Łukasz Kopiasz</cp:lastModifiedBy>
  <cp:revision>5</cp:revision>
  <dcterms:created xsi:type="dcterms:W3CDTF">2026-05-25T19:31:46Z</dcterms:created>
  <dcterms:modified xsi:type="dcterms:W3CDTF">2026-05-26T12:51:15Z</dcterms:modified>
</cp:coreProperties>
</file>